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009900"/>
    <a:srgbClr val="99FF66"/>
    <a:srgbClr val="0DD1B0"/>
    <a:srgbClr val="0A9880"/>
    <a:srgbClr val="00A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0" d="100"/>
          <a:sy n="80" d="100"/>
        </p:scale>
        <p:origin x="3120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0471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0536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03682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192923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19307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45640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19006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95591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3637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678719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23209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D07C42-D19B-4590-8200-80F7628E31F2}" type="datetimeFigureOut">
              <a:rPr kumimoji="1" lang="ja-JP" altLang="en-US" smtClean="0"/>
              <a:t>2023/6/8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A9B78-929C-4E7E-A8AC-92C0972A34C6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81897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図 3">
            <a:extLst>
              <a:ext uri="{FF2B5EF4-FFF2-40B4-BE49-F238E27FC236}">
                <a16:creationId xmlns:a16="http://schemas.microsoft.com/office/drawing/2014/main" id="{750500C5-837E-424D-81CE-604712C6ED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91" r="3767" b="11345"/>
          <a:stretch/>
        </p:blipFill>
        <p:spPr>
          <a:xfrm>
            <a:off x="0" y="919024"/>
            <a:ext cx="6856862" cy="4483155"/>
          </a:xfrm>
          <a:prstGeom prst="rect">
            <a:avLst/>
          </a:prstGeom>
        </p:spPr>
      </p:pic>
      <p:pic>
        <p:nvPicPr>
          <p:cNvPr id="31" name="図 30">
            <a:extLst>
              <a:ext uri="{FF2B5EF4-FFF2-40B4-BE49-F238E27FC236}">
                <a16:creationId xmlns:a16="http://schemas.microsoft.com/office/drawing/2014/main" id="{6C55B130-C98C-4826-99BE-409CCFEF15C5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7" t="45148" r="44131" b="31321"/>
          <a:stretch/>
        </p:blipFill>
        <p:spPr bwMode="auto">
          <a:xfrm>
            <a:off x="2698772" y="9083842"/>
            <a:ext cx="1363366" cy="65678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2" name="四角形: 角を丸くする 31">
            <a:extLst>
              <a:ext uri="{FF2B5EF4-FFF2-40B4-BE49-F238E27FC236}">
                <a16:creationId xmlns:a16="http://schemas.microsoft.com/office/drawing/2014/main" id="{6794AB10-DDD9-48D2-AEE3-74C40A09EC32}"/>
              </a:ext>
            </a:extLst>
          </p:cNvPr>
          <p:cNvSpPr/>
          <p:nvPr/>
        </p:nvSpPr>
        <p:spPr>
          <a:xfrm>
            <a:off x="374125" y="5892865"/>
            <a:ext cx="2186821" cy="30336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kumimoji="1" lang="ja-JP" altLang="en-US"/>
          </a:p>
        </p:txBody>
      </p:sp>
      <p:sp>
        <p:nvSpPr>
          <p:cNvPr id="33" name="四角形: 角を丸くする 32">
            <a:extLst>
              <a:ext uri="{FF2B5EF4-FFF2-40B4-BE49-F238E27FC236}">
                <a16:creationId xmlns:a16="http://schemas.microsoft.com/office/drawing/2014/main" id="{5D11137A-30BF-4E06-8976-3A6268F78993}"/>
              </a:ext>
            </a:extLst>
          </p:cNvPr>
          <p:cNvSpPr/>
          <p:nvPr/>
        </p:nvSpPr>
        <p:spPr>
          <a:xfrm>
            <a:off x="2698772" y="5892865"/>
            <a:ext cx="1873738" cy="30336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四角形: 角を丸くする 33">
            <a:extLst>
              <a:ext uri="{FF2B5EF4-FFF2-40B4-BE49-F238E27FC236}">
                <a16:creationId xmlns:a16="http://schemas.microsoft.com/office/drawing/2014/main" id="{F93D05FD-1EE6-46D6-B98B-E1E8620E2A31}"/>
              </a:ext>
            </a:extLst>
          </p:cNvPr>
          <p:cNvSpPr/>
          <p:nvPr/>
        </p:nvSpPr>
        <p:spPr>
          <a:xfrm>
            <a:off x="4689959" y="5892874"/>
            <a:ext cx="1720971" cy="30336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正方形/長方形 27">
            <a:extLst>
              <a:ext uri="{FF2B5EF4-FFF2-40B4-BE49-F238E27FC236}">
                <a16:creationId xmlns:a16="http://schemas.microsoft.com/office/drawing/2014/main" id="{8E021419-45DB-4DE2-BCCF-FC5CC67212C2}"/>
              </a:ext>
            </a:extLst>
          </p:cNvPr>
          <p:cNvSpPr/>
          <p:nvPr/>
        </p:nvSpPr>
        <p:spPr>
          <a:xfrm>
            <a:off x="-5611" y="4976029"/>
            <a:ext cx="6875643" cy="74809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highlight>
                <a:srgbClr val="FFFF00"/>
              </a:highlight>
            </a:endParaRPr>
          </a:p>
        </p:txBody>
      </p:sp>
      <p:sp>
        <p:nvSpPr>
          <p:cNvPr id="27" name="正方形/長方形 26">
            <a:extLst>
              <a:ext uri="{FF2B5EF4-FFF2-40B4-BE49-F238E27FC236}">
                <a16:creationId xmlns:a16="http://schemas.microsoft.com/office/drawing/2014/main" id="{85E98F0B-50F8-4013-8146-8837A1625393}"/>
              </a:ext>
            </a:extLst>
          </p:cNvPr>
          <p:cNvSpPr/>
          <p:nvPr/>
        </p:nvSpPr>
        <p:spPr>
          <a:xfrm>
            <a:off x="-17644" y="-273309"/>
            <a:ext cx="6875643" cy="239730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26E6020B-3DEC-4CE0-95A0-81F26723F6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1221" y="8097846"/>
            <a:ext cx="1363229" cy="90881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図 18">
            <a:extLst>
              <a:ext uri="{FF2B5EF4-FFF2-40B4-BE49-F238E27FC236}">
                <a16:creationId xmlns:a16="http://schemas.microsoft.com/office/drawing/2014/main" id="{6174052E-45AD-48C6-939A-71C01BC767E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23" y="8098373"/>
            <a:ext cx="1297026" cy="90881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正方形/長方形 19">
            <a:extLst>
              <a:ext uri="{FF2B5EF4-FFF2-40B4-BE49-F238E27FC236}">
                <a16:creationId xmlns:a16="http://schemas.microsoft.com/office/drawing/2014/main" id="{DF9639AE-E01B-4046-AA47-4CFEF9204B2E}"/>
              </a:ext>
            </a:extLst>
          </p:cNvPr>
          <p:cNvSpPr/>
          <p:nvPr/>
        </p:nvSpPr>
        <p:spPr>
          <a:xfrm>
            <a:off x="248840" y="133716"/>
            <a:ext cx="6392455" cy="173605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altLang="ja-JP" sz="4000" b="0" cap="none" spc="0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oadway" panose="04040905080B02020502" pitchFamily="82" charset="0"/>
              </a:rPr>
              <a:t>2023</a:t>
            </a:r>
          </a:p>
          <a:p>
            <a:pPr algn="ctr">
              <a:lnSpc>
                <a:spcPts val="3600"/>
              </a:lnSpc>
            </a:pPr>
            <a:r>
              <a:rPr lang="en-US" altLang="ja-JP" sz="3600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oadway" panose="04040905080B02020502" pitchFamily="82" charset="0"/>
              </a:rPr>
              <a:t>Den-</a:t>
            </a:r>
            <a:r>
              <a:rPr lang="en-US" altLang="ja-JP" sz="3600" dirty="0" err="1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oadway" panose="04040905080B02020502" pitchFamily="82" charset="0"/>
              </a:rPr>
              <a:t>en</a:t>
            </a:r>
            <a:r>
              <a:rPr lang="en-US" altLang="ja-JP" sz="3600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oadway" panose="04040905080B02020502" pitchFamily="82" charset="0"/>
              </a:rPr>
              <a:t> </a:t>
            </a:r>
            <a:r>
              <a:rPr lang="en-US" altLang="ja-JP" sz="3600" dirty="0" err="1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oadway" panose="04040905080B02020502" pitchFamily="82" charset="0"/>
              </a:rPr>
              <a:t>Chofu</a:t>
            </a:r>
            <a:r>
              <a:rPr lang="en-US" altLang="ja-JP" sz="3600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oadway" panose="04040905080B02020502" pitchFamily="82" charset="0"/>
              </a:rPr>
              <a:t> University</a:t>
            </a:r>
          </a:p>
          <a:p>
            <a:pPr algn="ctr">
              <a:lnSpc>
                <a:spcPts val="6000"/>
              </a:lnSpc>
            </a:pPr>
            <a:r>
              <a:rPr lang="en-US" altLang="ja-JP" sz="4800" b="0" cap="none" spc="0" dirty="0">
                <a:ln w="0"/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oadway" panose="04040905080B02020502" pitchFamily="82" charset="0"/>
              </a:rPr>
              <a:t>Summer Program</a:t>
            </a:r>
            <a:endParaRPr lang="ja-JP" altLang="en-US" sz="5400" b="0" cap="none" spc="0" dirty="0">
              <a:ln w="0"/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oadway" panose="04040905080B02020502" pitchFamily="82" charset="0"/>
            </a:endParaRPr>
          </a:p>
        </p:txBody>
      </p:sp>
      <p:sp>
        <p:nvSpPr>
          <p:cNvPr id="21" name="正方形/長方形 20">
            <a:extLst>
              <a:ext uri="{FF2B5EF4-FFF2-40B4-BE49-F238E27FC236}">
                <a16:creationId xmlns:a16="http://schemas.microsoft.com/office/drawing/2014/main" id="{9015E882-8768-4DF5-B515-825ED4BCEF13}"/>
              </a:ext>
            </a:extLst>
          </p:cNvPr>
          <p:cNvSpPr/>
          <p:nvPr/>
        </p:nvSpPr>
        <p:spPr>
          <a:xfrm>
            <a:off x="338954" y="4969845"/>
            <a:ext cx="622149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ja-JP" sz="40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Experience Japan with DCU</a:t>
            </a:r>
            <a:endParaRPr lang="ja-JP" altLang="en-US" sz="4000" b="0" cap="none" spc="0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正方形/長方形 22">
            <a:extLst>
              <a:ext uri="{FF2B5EF4-FFF2-40B4-BE49-F238E27FC236}">
                <a16:creationId xmlns:a16="http://schemas.microsoft.com/office/drawing/2014/main" id="{9D43C8A2-51DA-42B7-961D-F34138D704CA}"/>
              </a:ext>
            </a:extLst>
          </p:cNvPr>
          <p:cNvSpPr/>
          <p:nvPr/>
        </p:nvSpPr>
        <p:spPr>
          <a:xfrm>
            <a:off x="2699300" y="5879744"/>
            <a:ext cx="1951189" cy="30777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altLang="ja-JP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Basic Japanese Courses</a:t>
            </a:r>
            <a:endParaRPr lang="ja-JP" altLang="en-US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正方形/長方形 23">
            <a:extLst>
              <a:ext uri="{FF2B5EF4-FFF2-40B4-BE49-F238E27FC236}">
                <a16:creationId xmlns:a16="http://schemas.microsoft.com/office/drawing/2014/main" id="{1A50C046-95AA-45C8-8154-B24CB5A67A43}"/>
              </a:ext>
            </a:extLst>
          </p:cNvPr>
          <p:cNvSpPr/>
          <p:nvPr/>
        </p:nvSpPr>
        <p:spPr>
          <a:xfrm>
            <a:off x="4636045" y="5875263"/>
            <a:ext cx="1828800" cy="307777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altLang="ja-JP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City tour and Field trip</a:t>
            </a:r>
            <a:endParaRPr lang="ja-JP" altLang="en-US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正方形/長方形 24">
            <a:extLst>
              <a:ext uri="{FF2B5EF4-FFF2-40B4-BE49-F238E27FC236}">
                <a16:creationId xmlns:a16="http://schemas.microsoft.com/office/drawing/2014/main" id="{FD00520B-74E6-4594-BF61-FD38F4579716}"/>
              </a:ext>
            </a:extLst>
          </p:cNvPr>
          <p:cNvSpPr/>
          <p:nvPr/>
        </p:nvSpPr>
        <p:spPr>
          <a:xfrm>
            <a:off x="455579" y="6263260"/>
            <a:ext cx="5946842" cy="172354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ja-JP" sz="1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Participation is free! !</a:t>
            </a:r>
          </a:p>
          <a:p>
            <a:r>
              <a:rPr lang="en-US" altLang="ja-JP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(program fee, tuition fee, accommodation fee, airport pick up service</a:t>
            </a:r>
            <a:r>
              <a:rPr lang="en-US" altLang="ja-JP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included)</a:t>
            </a:r>
            <a:endParaRPr lang="en-US" altLang="ja-JP" sz="1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altLang="ja-JP" sz="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ja-JP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Duration of the program: August 17</a:t>
            </a:r>
            <a:r>
              <a:rPr lang="ja-JP" altLang="en-US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～</a:t>
            </a:r>
            <a:r>
              <a:rPr lang="en-US" altLang="ja-JP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August 24, 2023</a:t>
            </a:r>
          </a:p>
          <a:p>
            <a:endParaRPr lang="en-US" altLang="ja-JP" sz="600" b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ja-JP" sz="1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For</a:t>
            </a:r>
            <a:r>
              <a:rPr lang="en-US" altLang="ja-JP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more information, please contact </a:t>
            </a:r>
          </a:p>
          <a:p>
            <a:r>
              <a:rPr lang="en-US" altLang="ja-JP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Office of International and Cross-Strait Affairs, </a:t>
            </a:r>
            <a:r>
              <a:rPr lang="en-US" altLang="ja-JP" sz="1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Hungkuang</a:t>
            </a:r>
            <a:r>
              <a:rPr lang="en-US" altLang="ja-JP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University</a:t>
            </a:r>
          </a:p>
          <a:p>
            <a:pPr algn="r"/>
            <a:r>
              <a:rPr lang="en-US" altLang="ja-JP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Apply by June 2</a:t>
            </a:r>
            <a:r>
              <a:rPr lang="en-US" altLang="ja-JP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ja-JP" altLang="en-US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正方形/長方形 25">
            <a:extLst>
              <a:ext uri="{FF2B5EF4-FFF2-40B4-BE49-F238E27FC236}">
                <a16:creationId xmlns:a16="http://schemas.microsoft.com/office/drawing/2014/main" id="{00904426-A6B4-4F85-BD45-134399CE0456}"/>
              </a:ext>
            </a:extLst>
          </p:cNvPr>
          <p:cNvSpPr/>
          <p:nvPr/>
        </p:nvSpPr>
        <p:spPr>
          <a:xfrm>
            <a:off x="344495" y="5875272"/>
            <a:ext cx="235578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ja-JP" sz="1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Japanese cultural experience</a:t>
            </a:r>
            <a:endParaRPr lang="ja-JP" altLang="en-US" sz="1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0" name="図 29">
            <a:extLst>
              <a:ext uri="{FF2B5EF4-FFF2-40B4-BE49-F238E27FC236}">
                <a16:creationId xmlns:a16="http://schemas.microsoft.com/office/drawing/2014/main" id="{CE223664-D704-4C6C-B260-13D5D2660D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062" y="8097226"/>
            <a:ext cx="1363366" cy="90881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6" name="図 35">
            <a:extLst>
              <a:ext uri="{FF2B5EF4-FFF2-40B4-BE49-F238E27FC236}">
                <a16:creationId xmlns:a16="http://schemas.microsoft.com/office/drawing/2014/main" id="{E32913B7-32AA-4325-BB4B-76807C16FA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707" y="8097226"/>
            <a:ext cx="1362165" cy="90882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8" name="図 37">
            <a:extLst>
              <a:ext uri="{FF2B5EF4-FFF2-40B4-BE49-F238E27FC236}">
                <a16:creationId xmlns:a16="http://schemas.microsoft.com/office/drawing/2014/main" id="{9366F281-748F-4D62-8972-5E2F8427903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499" y="8097226"/>
            <a:ext cx="1362165" cy="90882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51101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72</Words>
  <Application>Microsoft Office PowerPoint</Application>
  <PresentationFormat>A4 210 x 297 mm</PresentationFormat>
  <Paragraphs>15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8" baseType="lpstr">
      <vt:lpstr>游ゴシック</vt:lpstr>
      <vt:lpstr>游ゴシック Light</vt:lpstr>
      <vt:lpstr>Arial</vt:lpstr>
      <vt:lpstr>Broadway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terasaki</dc:creator>
  <cp:lastModifiedBy>terasaki</cp:lastModifiedBy>
  <cp:revision>24</cp:revision>
  <cp:lastPrinted>2023-06-07T06:32:24Z</cp:lastPrinted>
  <dcterms:created xsi:type="dcterms:W3CDTF">2022-05-18T02:15:19Z</dcterms:created>
  <dcterms:modified xsi:type="dcterms:W3CDTF">2023-06-08T06:56:06Z</dcterms:modified>
</cp:coreProperties>
</file>